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D29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476672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Ленинградское областное государственное </a:t>
            </a:r>
            <a:b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учреждение</a:t>
            </a:r>
            <a:b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«Кировский комплексный центр </a:t>
            </a:r>
            <a:b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kern="0" cap="none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обслуживания населения»</a:t>
            </a:r>
            <a:r>
              <a:rPr lang="ru-RU" sz="1800" b="0" kern="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sz="1800" b="0" kern="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15616" y="2492896"/>
            <a:ext cx="8915399" cy="4061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Дополнительная</a:t>
            </a:r>
          </a:p>
          <a:p>
            <a:pPr marL="27432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общеразвивающая программа</a:t>
            </a:r>
          </a:p>
          <a:p>
            <a:pPr marL="27432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социально–педагогической направленности</a:t>
            </a:r>
          </a:p>
          <a:p>
            <a:pPr marL="27432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«Гармония»</a:t>
            </a:r>
          </a:p>
          <a:p>
            <a:pPr marL="27432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3" charset="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rgbClr val="4F271C">
                  <a:shade val="30000"/>
                  <a:satMod val="15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11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792088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программа </a:t>
            </a:r>
            <a:br>
              <a:rPr lang="ru-RU" sz="32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cap="all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«Гармония»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916832"/>
            <a:ext cx="7056784" cy="4248472"/>
          </a:xfrm>
        </p:spPr>
        <p:txBody>
          <a:bodyPr/>
          <a:lstStyle/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социально–педагогическая. </a:t>
            </a:r>
          </a:p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освоения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общекультурный.</a:t>
            </a:r>
          </a:p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детей–участников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 от 3до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</a:p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дошкольников – 4 –5 человек. </a:t>
            </a:r>
          </a:p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школьников – 8–10 человек.</a:t>
            </a:r>
          </a:p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</a:t>
            </a:r>
            <a:r>
              <a:rPr lang="ru-RU" alt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очная.</a:t>
            </a:r>
          </a:p>
          <a:p>
            <a:pPr marL="82550" lvl="0" indent="0" eaLnBrk="0" fontAlgn="base" hangingPunct="0">
              <a:spcAft>
                <a:spcPct val="0"/>
              </a:spcAft>
              <a:buClr>
                <a:srgbClr val="3891A7"/>
              </a:buClr>
              <a:buSzPct val="80000"/>
              <a:buNone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</a:t>
            </a: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alt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месяца.</a:t>
            </a:r>
            <a:endParaRPr lang="ru-RU" alt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451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321162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Нормативно-правовой базой для разработки программы 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являются</a:t>
            </a:r>
            <a:r>
              <a:rPr kumimoji="0" lang="ru-RU" alt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j-ea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3568" y="1412776"/>
            <a:ext cx="7848872" cy="49685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1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. Закон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РФ от 29.12.2012 N 273-ФЗ «Об образовании в Российской   Федерации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».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2. Конвенция ООН о правах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ребенка.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3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. Концепция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развития дополнительного образования детей (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утвержденная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распоряжением Правительства Российской Федерации от 04 сентября 2014 года №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</a:rPr>
              <a:t>1726-рг.)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5. Приказ  Министерства образования и науки Российской Федерации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(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Минобрнауки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 России) от 29 августа 2013 г. № 1008 г. Москва «Об   утверждении Порядка организации и осуществления образовательной деятельности по дополнительным общеобразовательным программам».</a:t>
            </a: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6. Письмо  Минобразования России № 06-1844 от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11.12.2006 г. «Примерные</a:t>
            </a: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libri"/>
                <a:ea typeface="Times New Roman"/>
                <a:cs typeface="Times New Roman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требования к программам дополнительного образования детей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</a:rPr>
              <a:t>».</a:t>
            </a: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/>
              <a:ea typeface="Times New Roman"/>
              <a:cs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7. Закон Ленинградской области от 24 февраля 2014 года № 6-оз «Об образовании в Ленинградской области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». 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8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. Письмо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Комитета общего и профессионального образования Ленинградской области № 19-1932/14-0-0 от 09 апреля 2014 года «О соблюдении законодательства Российской Федерации в сфере образования  при реализации дополнительных общеобразовательных программ».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9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. Санитарно-эпидемиологические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требования к устройству,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содержанию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и организации режима работы организаций для детей-сирот и детей, оставшихся без попечения родителей (СанПиН 2.4.3259-15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).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38086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10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. Устав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Calibri"/>
                <a:cs typeface="+mn-cs"/>
              </a:rPr>
              <a:t>и нормативные документы ЛОГАУ «Кировский КЦСОН».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587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390050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социально-психологической помощи несовершеннолетним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«группы риска» и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несовершеннолетним,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испытывающим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трудности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социальной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адаптации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264844" y="548680"/>
            <a:ext cx="8911687" cy="890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 программы: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9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4873752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Поиск средств и способов устранения негативных факторов; составление индивидуальной программы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психокоррекции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учетом индивидуальных и возрастных особенностей несовершеннолетнего.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условий, способствующих благоприятному развитию адаптивной личности, социализации и поддержке психического здоровья несовершеннолетнего.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Помощь в преодолении кризисных ситуаций, коррекции нарушений детско-родительских отношений, разрешении личностных проблем несовершеннолетнего в семье.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семьей для минимизации последствий психотравмирующих ситуаций.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7612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634082"/>
          </a:xfrm>
        </p:spPr>
        <p:txBody>
          <a:bodyPr/>
          <a:lstStyle/>
          <a:p>
            <a:pPr algn="ctr"/>
            <a:r>
              <a:rPr lang="ru-RU" sz="28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виды занятий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547664" y="1484784"/>
            <a:ext cx="6131024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Формы организации деятельности несовершеннолетних: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рупповая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индивидуальная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Виды проведения занятий: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б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еседа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диагностика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ренинг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еловая игра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естирование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упражнение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75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853" y="980728"/>
            <a:ext cx="7467600" cy="8640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предоставляемых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социально-психологических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услуг:</a:t>
            </a:r>
            <a:r>
              <a:rPr lang="ru-RU" sz="27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8853" y="1988840"/>
            <a:ext cx="7467600" cy="470912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Психодиагностика 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обследование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Социально-психологический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патронаж с законными представителями и членами семьи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несовершеннолетнего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Социально-психологическое консультирование, в том числе по вопросам внутрисемейных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Психологическая коррекция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экстренной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психологической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помощи и поддержки</a:t>
            </a:r>
            <a:endPara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723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968" y="548680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br>
              <a:rPr lang="ru-RU" sz="28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программы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работы психолога с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несовершеннолетним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позитивных изменений в поведении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ребенка,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взаимоотношениях с семьей и окружающими людьми.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Динамическое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нравственной направленности в структуре личности несовершеннолетнего.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Стабилизация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эмоциональной и волевой сферы в структуре психофизиологических протеканий.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Положительные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сфере детско-родительских, внутрисемейных отношений.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Динамическое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конструктивных и коммуникативных качеств несовершеннолетнего.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факторов риска, приводящих к безнадзорности, правонарушениям.</a:t>
            </a:r>
            <a:endParaRPr lang="ru-RU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440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772816"/>
            <a:ext cx="6172200" cy="288032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888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278</TotalTime>
  <Words>472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Ленинградское областное государственное  автономное учреждение  «Кировский комплексный центр  социального обслуживания населения» </vt:lpstr>
      <vt:lpstr>Дополнительная общеразвивающая программа  «Гармония»</vt:lpstr>
      <vt:lpstr>Слайд 3</vt:lpstr>
      <vt:lpstr>Слайд 4</vt:lpstr>
      <vt:lpstr>ЗАДАЧИ ПРОГРАММЫ:</vt:lpstr>
      <vt:lpstr>Формы и виды занятий</vt:lpstr>
      <vt:lpstr> Виды предоставляемых социально-психологических услуг: </vt:lpstr>
      <vt:lpstr>Планируемые результаты  освоения программы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Дополнительная образовательная общеразвивающая программа «Дарим добро».</dc:title>
  <dc:creator>User</dc:creator>
  <cp:lastModifiedBy>User</cp:lastModifiedBy>
  <cp:revision>31</cp:revision>
  <dcterms:created xsi:type="dcterms:W3CDTF">2017-01-09T16:57:19Z</dcterms:created>
  <dcterms:modified xsi:type="dcterms:W3CDTF">2019-10-22T07:04:22Z</dcterms:modified>
</cp:coreProperties>
</file>